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Light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0" t="0" r="0" b="-393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665679" y="5124450"/>
            <a:ext cx="16956643" cy="0"/>
          </a:xfrm>
          <a:prstGeom prst="line">
            <a:avLst/>
          </a:prstGeom>
          <a:ln cap="flat" w="38100">
            <a:solidFill>
              <a:srgbClr val="FEF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1064" y="6585607"/>
            <a:ext cx="3502982" cy="3286434"/>
          </a:xfrm>
          <a:custGeom>
            <a:avLst/>
            <a:gdLst/>
            <a:ahLst/>
            <a:cxnLst/>
            <a:rect r="r" b="b" t="t" l="l"/>
            <a:pathLst>
              <a:path h="3286434" w="3502982">
                <a:moveTo>
                  <a:pt x="0" y="0"/>
                </a:moveTo>
                <a:lnTo>
                  <a:pt x="3502982" y="0"/>
                </a:lnTo>
                <a:lnTo>
                  <a:pt x="3502982" y="3286434"/>
                </a:lnTo>
                <a:lnTo>
                  <a:pt x="0" y="3286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7411" y="2106085"/>
            <a:ext cx="16533178" cy="279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 b="true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Mini Netflix: </a:t>
            </a:r>
          </a:p>
          <a:p>
            <a:pPr algn="ctr">
              <a:lnSpc>
                <a:spcPts val="10920"/>
              </a:lnSpc>
              <a:spcBef>
                <a:spcPct val="0"/>
              </a:spcBef>
            </a:pPr>
            <a:r>
              <a:rPr lang="en-US" b="true" sz="78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7800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ovie Recommendation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2328" y="5282145"/>
            <a:ext cx="12617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72260" y="5282145"/>
            <a:ext cx="148923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89814" y="5265210"/>
            <a:ext cx="127365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7975" y="5265210"/>
            <a:ext cx="174879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Scikit-learn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2546" y="5282145"/>
            <a:ext cx="117411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TF-IDF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64346" y="5282145"/>
            <a:ext cx="245824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Cosine Similarity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9962" y="5282145"/>
            <a:ext cx="225520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Cloud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40765" y="8015724"/>
            <a:ext cx="4018535" cy="115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b="true" sz="3221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3221">
                <a:solidFill>
                  <a:srgbClr val="E50B14"/>
                </a:solidFill>
                <a:latin typeface="Poppins Bold"/>
                <a:ea typeface="Poppins Bold"/>
                <a:cs typeface="Poppins Bold"/>
                <a:sym typeface="Poppins Bold"/>
              </a:rPr>
              <a:t>resented by</a:t>
            </a:r>
          </a:p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32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Nayab Rasool Shaik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02638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Str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eamlit App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9278988" cy="6841573"/>
          </a:xfrm>
          <a:custGeom>
            <a:avLst/>
            <a:gdLst/>
            <a:ahLst/>
            <a:cxnLst/>
            <a:rect r="r" b="b" t="t" l="l"/>
            <a:pathLst>
              <a:path h="6841573" w="9278988">
                <a:moveTo>
                  <a:pt x="0" y="0"/>
                </a:moveTo>
                <a:lnTo>
                  <a:pt x="9278988" y="0"/>
                </a:lnTo>
                <a:lnTo>
                  <a:pt x="9278988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789" r="0" b="-18837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project to GitHub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 to streamlit.io/cloud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 repo and deploy app.py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secret keys if needed(present no need) </a:t>
            </a:r>
          </a:p>
          <a:p>
            <a:pPr algn="l" marL="1079546" indent="-539773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Share public Streamlit app URL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678449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eployment Steps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 TMDb posters next to titles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genre filtering dropdown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search history or watchlist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explicit feedback (like/dislike)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26133" y="5874726"/>
            <a:ext cx="3333167" cy="3383574"/>
          </a:xfrm>
          <a:custGeom>
            <a:avLst/>
            <a:gdLst/>
            <a:ahLst/>
            <a:cxnLst/>
            <a:rect r="r" b="b" t="t" l="l"/>
            <a:pathLst>
              <a:path h="3383574" w="3333167">
                <a:moveTo>
                  <a:pt x="0" y="0"/>
                </a:moveTo>
                <a:lnTo>
                  <a:pt x="3333167" y="0"/>
                </a:lnTo>
                <a:lnTo>
                  <a:pt x="3333167" y="3383574"/>
                </a:lnTo>
                <a:lnTo>
                  <a:pt x="0" y="3383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9445" y="1249017"/>
            <a:ext cx="8228965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Future Enhanc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ements 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90634" y="2507057"/>
            <a:ext cx="12306732" cy="6751243"/>
            <a:chOff x="0" y="0"/>
            <a:chExt cx="5908040" cy="3241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2700"/>
              <a:ext cx="5895340" cy="186690"/>
            </a:xfrm>
            <a:custGeom>
              <a:avLst/>
              <a:gdLst/>
              <a:ahLst/>
              <a:cxnLst/>
              <a:rect r="r" b="b" t="t" l="l"/>
              <a:pathLst>
                <a:path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E50B1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>
              <a:blip r:embed="rId5"/>
              <a:stretch>
                <a:fillRect l="0" t="-1802" r="0" b="-18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EF9FA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09445" y="1249017"/>
            <a:ext cx="656161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Demo Scr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eenshot 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Functional, Interactive Movie Recommender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content + collaborative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Deployed using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Beginner-friendly, scalable project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82873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Su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mmary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740458" y="3028357"/>
            <a:ext cx="4426248" cy="6121117"/>
          </a:xfrm>
          <a:custGeom>
            <a:avLst/>
            <a:gdLst/>
            <a:ahLst/>
            <a:cxnLst/>
            <a:rect r="r" b="b" t="t" l="l"/>
            <a:pathLst>
              <a:path h="6121117" w="4426248">
                <a:moveTo>
                  <a:pt x="4426249" y="0"/>
                </a:moveTo>
                <a:lnTo>
                  <a:pt x="0" y="0"/>
                </a:lnTo>
                <a:lnTo>
                  <a:pt x="0" y="6121116"/>
                </a:lnTo>
                <a:lnTo>
                  <a:pt x="4426249" y="6121116"/>
                </a:lnTo>
                <a:lnTo>
                  <a:pt x="44262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2488" y="2774260"/>
            <a:ext cx="10119997" cy="267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 with Me</a:t>
            </a:r>
          </a:p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@nayabrasool-shaik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NayabRasool786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2488" y="1261441"/>
            <a:ext cx="4023202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Th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ank You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beginner-friendly Movie Recommendation System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both Collaborative &amp; Content-based Filtering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with Python and deployed using Streamlit Cloud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with tags and IMDB redirection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09445" y="1249017"/>
            <a:ext cx="622649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Pr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oject Overview 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elp users find movies similar to ones they love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user rating patterns and movie metadata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recommendations with clickable IMDB links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 it interactive via a web app (Streamlit)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3682524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Ob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jective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533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ataset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MovieLens Latest Small Dataset</a:t>
            </a:r>
          </a:p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Files Used: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Movie titles and genres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ratings.csv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User-movie rating matrix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tags.csv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User-generated tags (for TF-IDF)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links.csv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: Maps movieId to IMDB and TMDb IDs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7292023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Datas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et Description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807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444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Python (Pandas, Scikit-learn)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ML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Cosine Similarity, TF-IDF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Streamlit Cloud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Extras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IMDB Links, HTML Styling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417703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ech Stack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3418" y="3213635"/>
            <a:ext cx="5407313" cy="5358156"/>
          </a:xfrm>
          <a:custGeom>
            <a:avLst/>
            <a:gdLst/>
            <a:ahLst/>
            <a:cxnLst/>
            <a:rect r="r" b="b" t="t" l="l"/>
            <a:pathLst>
              <a:path h="5358156" w="5407313">
                <a:moveTo>
                  <a:pt x="0" y="0"/>
                </a:moveTo>
                <a:lnTo>
                  <a:pt x="5407313" y="0"/>
                </a:lnTo>
                <a:lnTo>
                  <a:pt x="5407313" y="5358156"/>
                </a:lnTo>
                <a:lnTo>
                  <a:pt x="0" y="5358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5950268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Fold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 Structure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9445" y="2441401"/>
            <a:ext cx="7432896" cy="681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movie_recommender_app/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app.py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utils/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recommender.py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data/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movies.csv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ratings.csv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tags.csv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links.csv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assets/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├── backgroundimg.webp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│   └── style.css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├── requirements.txt</a:t>
            </a:r>
          </a:p>
          <a:p>
            <a:pPr algn="l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EF9FA"/>
                </a:solidFill>
                <a:latin typeface="Poppins Light"/>
                <a:ea typeface="Poppins Light"/>
                <a:cs typeface="Poppins Light"/>
                <a:sym typeface="Poppins Light"/>
              </a:rPr>
              <a:t>└── README.md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621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Hybrid R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ecommendation &gt;&gt;&gt; Collaborative + Content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Ratings matrix &gt;&gt;&gt; Cosine similarity (user behavior)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Tags vectorization &gt;&gt;&gt; TF-IDF similarity (content)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 both scores for hybrid ranking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5570" y="1249017"/>
            <a:ext cx="8698389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Logic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2488" y="2774260"/>
            <a:ext cx="15946812" cy="355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5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movies similar to input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Displayed as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clickable movie titles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Opens in new tab </a:t>
            </a: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with IMDB</a:t>
            </a: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link </a:t>
            </a:r>
          </a:p>
          <a:p>
            <a:pPr algn="l" marL="1079546" indent="-53977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Styled using injected HTML +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445" y="1249017"/>
            <a:ext cx="9325610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Output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8742" y="0"/>
            <a:ext cx="20965484" cy="10587570"/>
          </a:xfrm>
          <a:custGeom>
            <a:avLst/>
            <a:gdLst/>
            <a:ahLst/>
            <a:cxnLst/>
            <a:rect r="r" b="b" t="t" l="l"/>
            <a:pathLst>
              <a:path h="10587570" w="20965484">
                <a:moveTo>
                  <a:pt x="0" y="0"/>
                </a:moveTo>
                <a:lnTo>
                  <a:pt x="20965484" y="0"/>
                </a:lnTo>
                <a:lnTo>
                  <a:pt x="20965484" y="10587570"/>
                </a:lnTo>
                <a:lnTo>
                  <a:pt x="0" y="105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282" y="-184426"/>
            <a:ext cx="20157917" cy="11670567"/>
          </a:xfrm>
          <a:custGeom>
            <a:avLst/>
            <a:gdLst/>
            <a:ahLst/>
            <a:cxnLst/>
            <a:rect r="r" b="b" t="t" l="l"/>
            <a:pathLst>
              <a:path h="11670567" w="20157917">
                <a:moveTo>
                  <a:pt x="0" y="0"/>
                </a:moveTo>
                <a:lnTo>
                  <a:pt x="20157917" y="0"/>
                </a:lnTo>
                <a:lnTo>
                  <a:pt x="20157917" y="11670567"/>
                </a:lnTo>
                <a:lnTo>
                  <a:pt x="0" y="11670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-393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187609"/>
            <a:ext cx="515322" cy="99391"/>
          </a:xfrm>
          <a:custGeom>
            <a:avLst/>
            <a:gdLst/>
            <a:ahLst/>
            <a:cxnLst/>
            <a:rect r="r" b="b" t="t" l="l"/>
            <a:pathLst>
              <a:path h="99391" w="515322">
                <a:moveTo>
                  <a:pt x="0" y="0"/>
                </a:moveTo>
                <a:lnTo>
                  <a:pt x="515322" y="0"/>
                </a:lnTo>
                <a:lnTo>
                  <a:pt x="515322" y="99391"/>
                </a:lnTo>
                <a:lnTo>
                  <a:pt x="0" y="99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9445" y="1249017"/>
            <a:ext cx="15008226" cy="97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3"/>
              </a:lnSpc>
              <a:spcBef>
                <a:spcPct val="0"/>
              </a:spcBef>
            </a:pP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Code Snippet: R</a:t>
            </a:r>
            <a:r>
              <a:rPr lang="en-US" b="true" sz="5452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ecommendation Function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09445" y="2567540"/>
            <a:ext cx="11608242" cy="6841573"/>
          </a:xfrm>
          <a:custGeom>
            <a:avLst/>
            <a:gdLst/>
            <a:ahLst/>
            <a:cxnLst/>
            <a:rect r="r" b="b" t="t" l="l"/>
            <a:pathLst>
              <a:path h="6841573" w="11608242">
                <a:moveTo>
                  <a:pt x="0" y="0"/>
                </a:moveTo>
                <a:lnTo>
                  <a:pt x="11608242" y="0"/>
                </a:lnTo>
                <a:lnTo>
                  <a:pt x="11608242" y="6841572"/>
                </a:lnTo>
                <a:lnTo>
                  <a:pt x="0" y="6841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299" r="0" b="-36372"/>
            </a:stretch>
          </a:blipFill>
          <a:ln w="38100" cap="sq">
            <a:solidFill>
              <a:srgbClr val="FEF9FA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82048" y="544168"/>
            <a:ext cx="17323903" cy="9198665"/>
            <a:chOff x="0" y="0"/>
            <a:chExt cx="4562674" cy="24226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62674" cy="2422694"/>
            </a:xfrm>
            <a:custGeom>
              <a:avLst/>
              <a:gdLst/>
              <a:ahLst/>
              <a:cxnLst/>
              <a:rect r="r" b="b" t="t" l="l"/>
              <a:pathLst>
                <a:path h="2422694" w="4562674">
                  <a:moveTo>
                    <a:pt x="8938" y="0"/>
                  </a:moveTo>
                  <a:lnTo>
                    <a:pt x="4553736" y="0"/>
                  </a:lnTo>
                  <a:cubicBezTo>
                    <a:pt x="4556107" y="0"/>
                    <a:pt x="4558380" y="942"/>
                    <a:pt x="4560057" y="2618"/>
                  </a:cubicBezTo>
                  <a:cubicBezTo>
                    <a:pt x="4561732" y="4294"/>
                    <a:pt x="4562674" y="6567"/>
                    <a:pt x="4562674" y="8938"/>
                  </a:cubicBezTo>
                  <a:lnTo>
                    <a:pt x="4562674" y="2413756"/>
                  </a:lnTo>
                  <a:cubicBezTo>
                    <a:pt x="4562674" y="2418692"/>
                    <a:pt x="4558673" y="2422694"/>
                    <a:pt x="4553736" y="2422694"/>
                  </a:cubicBezTo>
                  <a:lnTo>
                    <a:pt x="8938" y="2422694"/>
                  </a:lnTo>
                  <a:cubicBezTo>
                    <a:pt x="4002" y="2422694"/>
                    <a:pt x="0" y="2418692"/>
                    <a:pt x="0" y="2413756"/>
                  </a:cubicBezTo>
                  <a:lnTo>
                    <a:pt x="0" y="8938"/>
                  </a:lnTo>
                  <a:cubicBezTo>
                    <a:pt x="0" y="4002"/>
                    <a:pt x="4002" y="0"/>
                    <a:pt x="89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9F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62674" cy="2460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DAGqsZRJLYE</dc:identifier>
  <dcterms:modified xsi:type="dcterms:W3CDTF">2011-08-01T06:04:30Z</dcterms:modified>
  <cp:revision>1</cp:revision>
  <dc:title>Movie Recommendation System</dc:title>
</cp:coreProperties>
</file>